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7" r:id="rId21"/>
    <p:sldId id="272" r:id="rId22"/>
    <p:sldId id="276" r:id="rId2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08.09.2021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1325563"/>
          </a:xfrm>
        </p:spPr>
        <p:txBody>
          <a:bodyPr/>
          <a:lstStyle/>
          <a:p>
            <a:r>
              <a:rPr lang="nb-NO" dirty="0" smtClean="0"/>
              <a:t>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2394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VeggrøftÅpen</a:t>
            </a:r>
            <a:r>
              <a:rPr lang="nb-NO" dirty="0" smtClean="0">
                <a:solidFill>
                  <a:prstClr val="black"/>
                </a:solidFill>
              </a:rPr>
              <a:t>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, egenskap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r>
              <a:rPr lang="nb-NO" dirty="0" smtClean="0">
                <a:solidFill>
                  <a:prstClr val="black"/>
                </a:solidFill>
              </a:rPr>
              <a:t>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 med kodeverdi for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innsjølinje</a:t>
            </a:r>
            <a:r>
              <a:rPr lang="nb-NO" dirty="0" err="1" smtClean="0"/>
              <a:t>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havlinje</a:t>
            </a:r>
            <a:r>
              <a:rPr lang="nb-NO" dirty="0" err="1" smtClean="0"/>
              <a:t>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v</a:t>
            </a:r>
            <a:r>
              <a:rPr lang="nb-NO" dirty="0" err="1" smtClean="0"/>
              <a:t>annSperretype</a:t>
            </a:r>
            <a:r>
              <a:rPr lang="nb-NO" dirty="0" smtClean="0"/>
              <a:t>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err="1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err="1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, egenskap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r>
              <a:rPr lang="nb-NO" dirty="0" smtClean="0">
                <a:solidFill>
                  <a:prstClr val="black"/>
                </a:solidFill>
              </a:rPr>
              <a:t>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 med kodeverdi for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v</a:t>
            </a:r>
            <a:r>
              <a:rPr lang="nb-NO" dirty="0" err="1" smtClean="0"/>
              <a:t>annSperretype</a:t>
            </a:r>
            <a:r>
              <a:rPr lang="nb-NO" dirty="0" smtClean="0"/>
              <a:t>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</a:t>
            </a:r>
            <a:r>
              <a:rPr lang="nb-NO" dirty="0" err="1" smtClean="0"/>
              <a:t>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err="1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ElvKant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ElvKant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387</Words>
  <Application>Microsoft Office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ElvKant</vt:lpstr>
      <vt:lpstr>Elv</vt:lpstr>
      <vt:lpstr>Elv</vt:lpstr>
      <vt:lpstr>KanalKant</vt:lpstr>
      <vt:lpstr>Kanal</vt:lpstr>
      <vt:lpstr>InnsjøKant</vt:lpstr>
      <vt:lpstr>Innsjø</vt:lpstr>
      <vt:lpstr>Bekk</vt:lpstr>
      <vt:lpstr>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63</cp:revision>
  <dcterms:created xsi:type="dcterms:W3CDTF">2021-08-06T12:22:07Z</dcterms:created>
  <dcterms:modified xsi:type="dcterms:W3CDTF">2021-09-08T15:24:52Z</dcterms:modified>
</cp:coreProperties>
</file>